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89" r:id="rId3"/>
    <p:sldId id="402" r:id="rId4"/>
    <p:sldId id="381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22" autoAdjust="0"/>
  </p:normalViewPr>
  <p:slideViewPr>
    <p:cSldViewPr>
      <p:cViewPr>
        <p:scale>
          <a:sx n="81" d="100"/>
          <a:sy n="81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95E36A-2275-4B1D-9596-46121C1F2BFF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7E7E5F-5837-4B3F-BF04-4A1AE1EDC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424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6FFB-832D-44F5-88D5-5A3B74469E81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E4FE-BD26-42EA-A27A-7D6DCE5968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88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BD0B-B881-412C-B8E0-00ACC96F99E1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D36D-B597-4471-A94D-8389E73663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81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4B9B-A19E-427B-9840-262F154D1BC6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537F-DC87-482A-A9AF-BCF8DCD560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6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0216-D2A3-4056-9250-18E613A07B7B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33EF-CB46-4048-8CE3-3A6D0B5D15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88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438E-33E6-47DB-AD47-4C6DCDA7F2A9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E70C-2F19-4E6E-965E-BC8280C93A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1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A37E-EEFC-4799-98C0-B52B854421CB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68E8-03F5-4CAC-80FC-31B12E7A4F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98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FE93-2AB2-4D76-B621-960DC96A1DD7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F7F2-8968-45D8-8156-48237A2F89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3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45B-57CB-4929-A2F1-5CEB3D03A366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1783-183D-45D7-82E0-25E4271704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0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1E47-3413-4F0B-80B3-ADE721A41888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FCB3-0EB8-425F-BA88-C0DADB6724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88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6636-1827-4184-8DF6-2AC5C7A34DC5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87D-A9F5-4CCB-BDD4-40504C885A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5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5863-4681-4C73-93FD-40C55A350FE7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7AB6-9FB5-47A4-9BAC-E5E611417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78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D42F6-4C4A-4FE5-A8A6-217D3B2B095A}" type="datetimeFigureOut">
              <a:rPr lang="tr-TR"/>
              <a:pPr>
                <a:defRPr/>
              </a:pPr>
              <a:t>05.03.2012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388D6-9EE8-4F10-942F-DE3BFE430B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arantia01\Local Settings\Temporary Internet Files\Content.IE5\K4ZZ33HF\MPj043939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3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kosovaport.com/wp-content/uploads/2011/08/gund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6675"/>
            <a:ext cx="172402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Metin kutusu 2"/>
          <p:cNvSpPr txBox="1">
            <a:spLocks noChangeArrowheads="1"/>
          </p:cNvSpPr>
          <p:nvPr/>
        </p:nvSpPr>
        <p:spPr bwMode="auto">
          <a:xfrm>
            <a:off x="1763713" y="2349500"/>
            <a:ext cx="806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sz="1400" b="1"/>
              <a:t>Modül </a:t>
            </a:r>
            <a:r>
              <a:rPr lang="tr-TR" sz="1400" b="1" smtClean="0"/>
              <a:t>3</a:t>
            </a:r>
          </a:p>
        </p:txBody>
      </p:sp>
      <p:sp>
        <p:nvSpPr>
          <p:cNvPr id="3078" name="Metin kutusu 1"/>
          <p:cNvSpPr txBox="1">
            <a:spLocks noChangeArrowheads="1"/>
          </p:cNvSpPr>
          <p:nvPr/>
        </p:nvSpPr>
        <p:spPr bwMode="auto">
          <a:xfrm>
            <a:off x="2771775" y="2000250"/>
            <a:ext cx="6121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2000" dirty="0" smtClean="0"/>
              <a:t>MODÜL 3 – </a:t>
            </a:r>
            <a:r>
              <a:rPr lang="tr-TR" sz="2000" b="1" dirty="0" smtClean="0"/>
              <a:t>WINDOWS 7 KURULUMU</a:t>
            </a:r>
            <a:endParaRPr lang="tr-TR" sz="2000" dirty="0" smtClean="0"/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tr-TR" sz="2400" dirty="0" smtClean="0"/>
              <a:t> Windows  Kurulumu Resimli</a:t>
            </a:r>
          </a:p>
          <a:p>
            <a:pPr marL="457200" lvl="1" indent="0" eaLnBrk="1" hangingPunct="1">
              <a:defRPr/>
            </a:pPr>
            <a:endParaRPr lang="tr-TR" sz="2400" dirty="0" smtClean="0"/>
          </a:p>
        </p:txBody>
      </p:sp>
      <p:pic>
        <p:nvPicPr>
          <p:cNvPr id="2054" name="Picture 2" descr="http://fatihprojesi.meb.gov.tr/site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20713"/>
            <a:ext cx="1835151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Windows 7 gerekli </a:t>
            </a:r>
            <a:r>
              <a:rPr lang="tr-TR" dirty="0" smtClean="0"/>
              <a:t>dosyaları kopyalayıp </a:t>
            </a:r>
            <a:r>
              <a:rPr lang="tr-TR" dirty="0"/>
              <a:t>gerekli kurulumu yapıyor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Kurulum Bittiğinde Bilgisayarınız Yeniden Başlayacak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6" y="-35494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Kurulum işlemi bitti sizden bir kullanıcı oluşturmanız </a:t>
            </a:r>
            <a:r>
              <a:rPr lang="tr-TR" dirty="0" smtClean="0"/>
              <a:t>isteniyor.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Oluşturulan kullanıcıya şifre belirlemenizi isteniyor..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Elinizde Windows 7 için etkinleştirme numaraları varsa girebilirsiniz.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Windows 7’ </a:t>
            </a:r>
            <a:r>
              <a:rPr lang="tr-TR" dirty="0" err="1"/>
              <a:t>nın</a:t>
            </a:r>
            <a:r>
              <a:rPr lang="tr-TR" dirty="0"/>
              <a:t> ilk açılışta güncelleştirilmesini isteyip istemediğini soruyor burada Önerilen ayarları seçebilirsiniz.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Saat ve tarih ayarlarını seçin.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Kendinize bir ağ türü belirleyin. </a:t>
            </a:r>
            <a:endParaRPr lang="tr-TR" dirty="0" smtClean="0"/>
          </a:p>
          <a:p>
            <a:r>
              <a:rPr lang="tr-TR" dirty="0" smtClean="0"/>
              <a:t>Seçerken Açıklamaları okuyunuz.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9" name="Resim 8" descr="http://media.chip.com.tr/players/image.php?v=http://img39.imageshack.us/img39/4367/228530201112117656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0"/>
          <a:stretch/>
        </p:blipFill>
        <p:spPr bwMode="auto">
          <a:xfrm>
            <a:off x="658813" y="2204865"/>
            <a:ext cx="6480175" cy="97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7495750" y="1700808"/>
            <a:ext cx="1572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Windows 7 Kurulum CD/DVD’ si yerleştirip DVD-</a:t>
            </a:r>
            <a:r>
              <a:rPr lang="tr-TR" dirty="0" err="1"/>
              <a:t>Room</a:t>
            </a:r>
            <a:r>
              <a:rPr lang="tr-TR" dirty="0"/>
              <a:t> </a:t>
            </a:r>
            <a:r>
              <a:rPr lang="tr-TR" dirty="0" err="1"/>
              <a:t>boot</a:t>
            </a:r>
            <a:r>
              <a:rPr lang="tr-TR" dirty="0"/>
              <a:t> ettiğinizde resimde görüldüğü gibi “</a:t>
            </a:r>
            <a:r>
              <a:rPr lang="tr-TR" dirty="0" err="1"/>
              <a:t>Cd</a:t>
            </a:r>
            <a:r>
              <a:rPr lang="tr-TR" dirty="0"/>
              <a:t>’ den veya DVD’ den önyükleme için bir tuşa basın…” yazısını gördüğünüzde </a:t>
            </a:r>
            <a:r>
              <a:rPr lang="tr-TR" dirty="0" err="1"/>
              <a:t>Enter</a:t>
            </a:r>
            <a:r>
              <a:rPr lang="tr-TR" dirty="0"/>
              <a:t> tuşuna basın..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62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Seçtiğiniz ağ türüne göre Resim, Video, Müzik gibi klasörlerin diğer bilgisayarlar paylaşıp paylaşmayacağını belirliyorsunuz ve ağ parolasını veriyor bunu bir yere not alınız..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844824"/>
            <a:ext cx="6816756" cy="424847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 smtClean="0"/>
              <a:t>işlemi </a:t>
            </a:r>
            <a:r>
              <a:rPr lang="tr-TR" dirty="0"/>
              <a:t>bitmiştir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495750" y="1700808"/>
            <a:ext cx="1572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Windows Kur Dosyalarını Yüklüyor..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 smtClean="0"/>
              <a:t>Dil ve Klavyenizin türünü seçiniz “İleri</a:t>
            </a:r>
            <a:r>
              <a:rPr lang="tr-TR" dirty="0"/>
              <a:t>” butonu tıklayın..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başlatmak için “Şimdi yükle” butonunu tıklayın..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7495750" y="1700808"/>
            <a:ext cx="1572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495750" y="1700808"/>
            <a:ext cx="1572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Windows 7 </a:t>
            </a:r>
            <a:r>
              <a:rPr lang="tr-TR" b="1" dirty="0" smtClean="0"/>
              <a:t>Kurulum</a:t>
            </a:r>
          </a:p>
          <a:p>
            <a:r>
              <a:rPr lang="tr-TR" dirty="0"/>
              <a:t> </a:t>
            </a:r>
            <a:r>
              <a:rPr lang="tr-TR" dirty="0"/>
              <a:t>“Lisans koşullarını kabul ediyorum” kutusunu onayladıktan sonra ileri tıklayarak bir sonraki adıma geçiyoruz..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530962" y="1412776"/>
            <a:ext cx="1572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Windows </a:t>
            </a:r>
            <a:r>
              <a:rPr lang="tr-TR" dirty="0"/>
              <a:t>diğer işletim sistemlerini kullanıp bu işletim sistemlerini güncellemek istiyorsanız “Yükseltme” seçiyorsunuz. Farklı bir sürücüye ikinci işletim sistemi olarak kurmak istiyorsanız Özel (Gelişmiş) seçmeniz gerekiyor..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dministrator\Desktop\Yeni klasör\pngler2\pngler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-26988"/>
            <a:ext cx="132556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uvarlatılmış Dikdörtgen 7"/>
          <p:cNvSpPr/>
          <p:nvPr/>
        </p:nvSpPr>
        <p:spPr>
          <a:xfrm>
            <a:off x="658813" y="476250"/>
            <a:ext cx="6480175" cy="68421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tr-TR" sz="2400" b="1" dirty="0" smtClean="0"/>
              <a:t>WINDOWS 7 KURULUMU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4" y="1412776"/>
            <a:ext cx="6816756" cy="511256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876256" y="1403539"/>
            <a:ext cx="2073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Sürücü Özellikleri tıkladığınızda resimde görüldüğü gibi Sil, Biçimlendir, Yeni kısımlar açılıyor bu açılan kısımlar ile diskinizi bölümlendirebilir yada var olan bölümleri silip </a:t>
            </a:r>
            <a:r>
              <a:rPr lang="tr-TR" b="1" dirty="0" err="1">
                <a:solidFill>
                  <a:srgbClr val="FF0000"/>
                </a:solidFill>
              </a:rPr>
              <a:t>biçimlerdirebilirsiniz</a:t>
            </a:r>
            <a:r>
              <a:rPr lang="tr-TR" b="1" dirty="0">
                <a:solidFill>
                  <a:srgbClr val="FF0000"/>
                </a:solidFill>
              </a:rPr>
              <a:t>.. bu işlemlerden sonra </a:t>
            </a:r>
            <a:r>
              <a:rPr lang="tr-TR" b="1" dirty="0" smtClean="0">
                <a:solidFill>
                  <a:srgbClr val="FF0000"/>
                </a:solidFill>
              </a:rPr>
              <a:t>Win </a:t>
            </a:r>
            <a:r>
              <a:rPr lang="tr-TR" b="1" dirty="0">
                <a:solidFill>
                  <a:srgbClr val="FF0000"/>
                </a:solidFill>
              </a:rPr>
              <a:t>7 kurulması istediğiniz disk bölümünü seçerek ”ileri”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75B8B8-B528-41F2-8D0B-E24E36C161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TP030004031</Template>
  <TotalTime>147</TotalTime>
  <Words>386</Words>
  <Application>Microsoft Office PowerPoint</Application>
  <PresentationFormat>Ekran Gösterisi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TP030004031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Yasin KOCAMAN</dc:creator>
  <cp:lastModifiedBy>Yasin KOCAMAN</cp:lastModifiedBy>
  <cp:revision>26</cp:revision>
  <dcterms:created xsi:type="dcterms:W3CDTF">2011-10-31T12:54:03Z</dcterms:created>
  <dcterms:modified xsi:type="dcterms:W3CDTF">2012-03-05T00:01:18Z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TC300040319990</vt:lpwstr>
  </property>
</Properties>
</file>